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9" r:id="rId1"/>
  </p:sldMasterIdLst>
  <p:sldIdLst>
    <p:sldId id="256" r:id="rId2"/>
    <p:sldId id="257" r:id="rId3"/>
    <p:sldId id="258" r:id="rId4"/>
    <p:sldId id="259" r:id="rId5"/>
    <p:sldId id="264" r:id="rId6"/>
    <p:sldId id="269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9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0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64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14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27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36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9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518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8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0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4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3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4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8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8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100" y="1648138"/>
            <a:ext cx="6946900" cy="1361762"/>
          </a:xfrm>
        </p:spPr>
        <p:txBody>
          <a:bodyPr/>
          <a:lstStyle/>
          <a:p>
            <a:pPr algn="l"/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        </a:t>
            </a:r>
            <a:r>
              <a:rPr lang="en-US" sz="4400" b="1" i="1" dirty="0" smtClean="0">
                <a:solidFill>
                  <a:schemeClr val="accent4">
                    <a:lumMod val="50000"/>
                  </a:schemeClr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World of GRE</a:t>
            </a:r>
            <a:endParaRPr lang="en-US" sz="4400" b="1" i="1" dirty="0">
              <a:solidFill>
                <a:schemeClr val="accent4">
                  <a:lumMod val="50000"/>
                </a:schemeClr>
              </a:solidFill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964" y="3655632"/>
            <a:ext cx="6532036" cy="1674254"/>
          </a:xfrm>
        </p:spPr>
        <p:txBody>
          <a:bodyPr>
            <a:noAutofit/>
          </a:bodyPr>
          <a:lstStyle/>
          <a:p>
            <a:r>
              <a:rPr lang="en-US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Md. Foysal Mahmud.</a:t>
            </a:r>
          </a:p>
          <a:p>
            <a:r>
              <a:rPr lang="en-US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14CSE028.</a:t>
            </a:r>
          </a:p>
          <a:p>
            <a:r>
              <a:rPr lang="en-US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Engineering.</a:t>
            </a:r>
            <a:endParaRPr 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</a:t>
            </a:r>
            <a:r>
              <a:rPr lang="en-US" b="1" dirty="0"/>
              <a:t> </a:t>
            </a:r>
            <a:r>
              <a:rPr lang="en-US" sz="5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54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1462827" y="2540000"/>
            <a:ext cx="9601196" cy="346286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of GRE, a android apps named represent the overall description about the</a:t>
            </a: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project. Already there are many Android apps on GRE. But most of them are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English language and some Bangla language apps also present where those apps are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vocabulary or less information about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GRE.So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apps showing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process of GRE examination and also provide famous books pdf download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very popular for GRE. This apps provide a clear concept about GRE</a:t>
            </a: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confusion.</a:t>
            </a:r>
            <a:endParaRPr lang="en-US"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57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Apps Technology:</a:t>
            </a:r>
            <a:endParaRPr lang="en-US" sz="4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1366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Platform: 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4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868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582" y="325310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sz="4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 Features:</a:t>
            </a:r>
            <a:endParaRPr lang="en-US" sz="4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2" y="1526147"/>
            <a:ext cx="2683479" cy="43852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61" y="1526145"/>
            <a:ext cx="2628837" cy="4385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99" y="1526146"/>
            <a:ext cx="2800079" cy="43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65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</a:t>
            </a:r>
            <a:r>
              <a:rPr lang="en-US" sz="4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Project:</a:t>
            </a:r>
            <a:endParaRPr lang="en-US" sz="4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402" y="2556932"/>
            <a:ext cx="11088710" cy="3318936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60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Here is a video of My project simulation……….</a:t>
            </a:r>
            <a:endParaRPr lang="en-US" sz="60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25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lang="en-US" sz="4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059" y="2861078"/>
            <a:ext cx="9601196" cy="32723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higher study in USA and Canada, GRE is must needed. For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Bangladeshi student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they are very friendly with Bangla language rather than English. So,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candidate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GRE are found this apps very helpful.</a:t>
            </a:r>
          </a:p>
        </p:txBody>
      </p:sp>
    </p:spTree>
    <p:extLst>
      <p:ext uri="{BB962C8B-B14F-4D97-AF65-F5344CB8AC3E}">
        <p14:creationId xmlns:p14="http://schemas.microsoft.com/office/powerpoint/2010/main" val="101562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sz="48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1" y="2524259"/>
            <a:ext cx="9601196" cy="38511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is to increase user knowledge about GRE which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written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Bangla language for easy to understand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purpose is to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many useful and informative Android apps which really benefits for the users.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341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965200"/>
            <a:ext cx="10260013" cy="4817297"/>
          </a:xfrm>
        </p:spPr>
      </p:pic>
    </p:spTree>
    <p:extLst>
      <p:ext uri="{BB962C8B-B14F-4D97-AF65-F5344CB8AC3E}">
        <p14:creationId xmlns:p14="http://schemas.microsoft.com/office/powerpoint/2010/main" val="138081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187</TotalTime>
  <Words>228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Arial</vt:lpstr>
      <vt:lpstr>Garamond</vt:lpstr>
      <vt:lpstr>Segoe Print</vt:lpstr>
      <vt:lpstr>Times New Roman</vt:lpstr>
      <vt:lpstr>Wingdings</vt:lpstr>
      <vt:lpstr>Organic</vt:lpstr>
      <vt:lpstr>        World of GRE</vt:lpstr>
      <vt:lpstr>  Introduction:</vt:lpstr>
      <vt:lpstr>  Apps Technology:</vt:lpstr>
      <vt:lpstr> Apps Features:</vt:lpstr>
      <vt:lpstr>Simulation of my Project:</vt:lpstr>
      <vt:lpstr> Motivation:</vt:lpstr>
      <vt:lpstr>Conclusion: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Calculator</dc:title>
  <dc:creator>Foysal Mahmud Prince</dc:creator>
  <cp:lastModifiedBy>Foysal Mahmud Prince</cp:lastModifiedBy>
  <cp:revision>24</cp:revision>
  <dcterms:created xsi:type="dcterms:W3CDTF">2017-02-12T00:39:42Z</dcterms:created>
  <dcterms:modified xsi:type="dcterms:W3CDTF">2018-04-16T05:48:14Z</dcterms:modified>
</cp:coreProperties>
</file>